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18"/>
  </p:notesMasterIdLst>
  <p:sldIdLst>
    <p:sldId id="402" r:id="rId3"/>
    <p:sldId id="425" r:id="rId4"/>
    <p:sldId id="381" r:id="rId5"/>
    <p:sldId id="428" r:id="rId6"/>
    <p:sldId id="426" r:id="rId7"/>
    <p:sldId id="427" r:id="rId8"/>
    <p:sldId id="414" r:id="rId9"/>
    <p:sldId id="424" r:id="rId10"/>
    <p:sldId id="383" r:id="rId11"/>
    <p:sldId id="390" r:id="rId12"/>
    <p:sldId id="419" r:id="rId13"/>
    <p:sldId id="417" r:id="rId14"/>
    <p:sldId id="422" r:id="rId15"/>
    <p:sldId id="421" r:id="rId16"/>
    <p:sldId id="39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105" d="100"/>
          <a:sy n="105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ibinskaya-shkola.gosuslugi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bouribinskaya.elju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2025-2026 учебный год</a:t>
            </a: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696813" y="476672"/>
            <a:ext cx="7750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«Рыбинская школа </a:t>
            </a:r>
            <a:r>
              <a:rPr lang="ru-RU" sz="1600" b="1" dirty="0" err="1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Волновахского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</a:t>
            </a:r>
          </a:p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      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- 35 минут,</a:t>
            </a:r>
            <a:endParaRPr lang="en-US" alt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9232" y="1561306"/>
            <a:ext cx="7343775" cy="3735387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продлённого дня (ГПД)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25914"/>
            <a:ext cx="3266911" cy="22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     общеразвивающая программа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будущего первоклассника</a:t>
            </a:r>
            <a:br>
              <a:rPr lang="ru-RU" sz="2400" b="1" kern="0" cap="all" dirty="0">
                <a:solidFill>
                  <a:srgbClr val="9A2F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452420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https://ribinskaya-shkola.gosuslugi.ru/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родителей и детей к электронному дневнику осуществляется по персональным логину и паролю на странице 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https://mbouribinskaya.eljur.ru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2CC5CA-A126-4307-BDA0-99D13A77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9"/>
          <a:stretch/>
        </p:blipFill>
        <p:spPr>
          <a:xfrm>
            <a:off x="323528" y="1340768"/>
            <a:ext cx="8640960" cy="5306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3F7A-04C1-4616-B1A5-A3102551B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402830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969A0-5A55-4FC4-914A-FB5DAC1A9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1"/>
          <a:stretch/>
        </p:blipFill>
        <p:spPr>
          <a:xfrm>
            <a:off x="467544" y="1340768"/>
            <a:ext cx="8496943" cy="5400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C2D0FF-6283-48EC-A1E9-DC0F19455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r="5114"/>
          <a:stretch/>
        </p:blipFill>
        <p:spPr>
          <a:xfrm>
            <a:off x="323527" y="1268760"/>
            <a:ext cx="853406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8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A3F731-44C9-4759-ACA7-54ABEC8D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r="2068"/>
          <a:stretch/>
        </p:blipFill>
        <p:spPr>
          <a:xfrm>
            <a:off x="395536" y="1268760"/>
            <a:ext cx="874989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84A76A-7EC0-4926-9053-2FD6E7EF8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" r="6167"/>
          <a:stretch/>
        </p:blipFill>
        <p:spPr>
          <a:xfrm>
            <a:off x="683568" y="1268760"/>
            <a:ext cx="841175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2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115045" y="188640"/>
            <a:ext cx="8137475" cy="95885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 для преимущественного права зачислении в 1 класс</a:t>
            </a:r>
            <a:b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599</Words>
  <Application>Microsoft Office PowerPoint</Application>
  <PresentationFormat>Экран (4:3)</PresentationFormat>
  <Paragraphs>98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ArialMT</vt:lpstr>
      <vt:lpstr>Calibri</vt:lpstr>
      <vt:lpstr>Candara</vt:lpstr>
      <vt:lpstr>Century Gothic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 для преимущественного права зачислении в 1 класс 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https://ribinskaya-shkola.gosuslugi.ru/    Доступ родителей и детей к электронному дневнику осуществляется по персональным логину и паролю на странице  https://mbouribinskaya.eljur.ru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2025-04-28T08:24:28Z</dcterms:modified>
</cp:coreProperties>
</file>