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C928-3229-44C0-8A04-3E09C13B869A}" type="datetimeFigureOut">
              <a:rPr lang="ru-RU" smtClean="0"/>
              <a:t>23.01.2025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AD4-B9ED-4170-8304-910D6954C6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34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C928-3229-44C0-8A04-3E09C13B869A}" type="datetimeFigureOut">
              <a:rPr lang="ru-RU" smtClean="0"/>
              <a:t>23.01.2025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AD4-B9ED-4170-8304-910D6954C6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28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C928-3229-44C0-8A04-3E09C13B869A}" type="datetimeFigureOut">
              <a:rPr lang="ru-RU" smtClean="0"/>
              <a:t>23.01.2025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AD4-B9ED-4170-8304-910D6954C6D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2272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C928-3229-44C0-8A04-3E09C13B869A}" type="datetimeFigureOut">
              <a:rPr lang="ru-RU" smtClean="0"/>
              <a:t>23.01.2025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AD4-B9ED-4170-8304-910D6954C6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165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C928-3229-44C0-8A04-3E09C13B869A}" type="datetimeFigureOut">
              <a:rPr lang="ru-RU" smtClean="0"/>
              <a:t>23.01.2025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AD4-B9ED-4170-8304-910D6954C6D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1521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C928-3229-44C0-8A04-3E09C13B869A}" type="datetimeFigureOut">
              <a:rPr lang="ru-RU" smtClean="0"/>
              <a:t>23.01.2025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AD4-B9ED-4170-8304-910D6954C6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70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C928-3229-44C0-8A04-3E09C13B869A}" type="datetimeFigureOut">
              <a:rPr lang="ru-RU" smtClean="0"/>
              <a:t>23.01.2025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AD4-B9ED-4170-8304-910D6954C6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440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C928-3229-44C0-8A04-3E09C13B869A}" type="datetimeFigureOut">
              <a:rPr lang="ru-RU" smtClean="0"/>
              <a:t>23.01.2025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AD4-B9ED-4170-8304-910D6954C6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56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C928-3229-44C0-8A04-3E09C13B869A}" type="datetimeFigureOut">
              <a:rPr lang="ru-RU" smtClean="0"/>
              <a:t>23.01.2025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AD4-B9ED-4170-8304-910D6954C6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92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C928-3229-44C0-8A04-3E09C13B869A}" type="datetimeFigureOut">
              <a:rPr lang="ru-RU" smtClean="0"/>
              <a:t>23.01.2025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AD4-B9ED-4170-8304-910D6954C6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71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C928-3229-44C0-8A04-3E09C13B869A}" type="datetimeFigureOut">
              <a:rPr lang="ru-RU" smtClean="0"/>
              <a:t>23.01.2025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AD4-B9ED-4170-8304-910D6954C6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42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C928-3229-44C0-8A04-3E09C13B869A}" type="datetimeFigureOut">
              <a:rPr lang="ru-RU" smtClean="0"/>
              <a:t>23.01.2025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AD4-B9ED-4170-8304-910D6954C6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40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C928-3229-44C0-8A04-3E09C13B869A}" type="datetimeFigureOut">
              <a:rPr lang="ru-RU" smtClean="0"/>
              <a:t>23.01.2025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AD4-B9ED-4170-8304-910D6954C6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18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C928-3229-44C0-8A04-3E09C13B869A}" type="datetimeFigureOut">
              <a:rPr lang="ru-RU" smtClean="0"/>
              <a:t>23.01.2025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AD4-B9ED-4170-8304-910D6954C6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30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C928-3229-44C0-8A04-3E09C13B869A}" type="datetimeFigureOut">
              <a:rPr lang="ru-RU" smtClean="0"/>
              <a:t>23.01.2025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AD4-B9ED-4170-8304-910D6954C6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64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3AD4-B9ED-4170-8304-910D6954C6D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C928-3229-44C0-8A04-3E09C13B869A}" type="datetimeFigureOut">
              <a:rPr lang="ru-RU" smtClean="0"/>
              <a:t>23.01.2025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276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3C928-3229-44C0-8A04-3E09C13B869A}" type="datetimeFigureOut">
              <a:rPr lang="ru-RU" smtClean="0"/>
              <a:t>23.01.2025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703AD4-B9ED-4170-8304-910D6954C6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81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72E185-5B11-4550-BE55-BB363F431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47" y="164837"/>
            <a:ext cx="6762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882EDE1-0931-48D5-B9BC-46D5D1014BC3}"/>
              </a:ext>
            </a:extLst>
          </p:cNvPr>
          <p:cNvSpPr/>
          <p:nvPr/>
        </p:nvSpPr>
        <p:spPr>
          <a:xfrm>
            <a:off x="1534397" y="938178"/>
            <a:ext cx="7661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b="1" dirty="0">
                <a:solidFill>
                  <a:prstClr val="black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Филиал ФБУЗ «Центр гигиены и эпидемиологии</a:t>
            </a:r>
            <a:br>
              <a:rPr lang="ru-RU" dirty="0">
                <a:solidFill>
                  <a:prstClr val="black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в Донецкой Народной Республике»</a:t>
            </a:r>
            <a:br>
              <a:rPr lang="ru-RU" dirty="0">
                <a:solidFill>
                  <a:prstClr val="black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в городе Докучаевск </a:t>
            </a:r>
            <a:r>
              <a:rPr lang="ru-RU" b="1" dirty="0">
                <a:solidFill>
                  <a:srgbClr val="9B57D3">
                    <a:lumMod val="50000"/>
                  </a:srgb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и</a:t>
            </a:r>
            <a:r>
              <a:rPr lang="ru-RU" b="1" dirty="0">
                <a:solidFill>
                  <a:prstClr val="black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Великоновоселковском,</a:t>
            </a:r>
            <a:br>
              <a:rPr lang="ru-RU" dirty="0">
                <a:solidFill>
                  <a:prstClr val="black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Волновахском, Кураховском районах</a:t>
            </a:r>
            <a:endParaRPr lang="ru-RU" b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FEEB50-ACFE-4974-AA94-2C0D122FB914}"/>
              </a:ext>
            </a:extLst>
          </p:cNvPr>
          <p:cNvSpPr/>
          <p:nvPr/>
        </p:nvSpPr>
        <p:spPr>
          <a:xfrm>
            <a:off x="1403383" y="2313931"/>
            <a:ext cx="76096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Презентация на тему: </a:t>
            </a:r>
          </a:p>
          <a:p>
            <a:pPr lvl="0" algn="ctr" defTabSz="457200"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«Укрепление общественного здоровья»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95CCA2-A90F-4DA5-A40A-1D20AFB87C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8422"/>
          <a:stretch/>
        </p:blipFill>
        <p:spPr>
          <a:xfrm>
            <a:off x="1285719" y="4129813"/>
            <a:ext cx="9056043" cy="22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4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ifeglobe.net/x/entry/416/health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" y="0"/>
            <a:ext cx="3777290" cy="327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Здоровый образ жизни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Здоровый образ жизни — образ жизни человека, направленный на профилактику болезней и укрепление здоровья.</a:t>
            </a:r>
          </a:p>
          <a:p>
            <a:r>
              <a:rPr lang="ru-RU" altLang="ru-RU" sz="3200" b="1" dirty="0">
                <a:solidFill>
                  <a:srgbClr val="002060"/>
                </a:solidFill>
                <a:latin typeface="Garamond" panose="02020404030301010803" pitchFamily="18" charset="0"/>
                <a:ea typeface="+mj-ea"/>
                <a:cs typeface="+mj-cs"/>
              </a:rPr>
              <a:t>Здоровье – это бесценный дар, он</a:t>
            </a:r>
            <a:br>
              <a:rPr lang="ru-RU" altLang="ru-RU" sz="3200" b="1" dirty="0">
                <a:solidFill>
                  <a:srgbClr val="002060"/>
                </a:solidFill>
                <a:latin typeface="Garamond" panose="02020404030301010803" pitchFamily="18" charset="0"/>
                <a:ea typeface="+mj-ea"/>
                <a:cs typeface="+mj-cs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Garamond" panose="02020404030301010803" pitchFamily="18" charset="0"/>
                <a:ea typeface="+mj-ea"/>
                <a:cs typeface="+mj-cs"/>
              </a:rPr>
              <a:t>дан увы не навечно , его надо</a:t>
            </a:r>
            <a:br>
              <a:rPr lang="ru-RU" altLang="ru-RU" sz="3200" b="1" dirty="0">
                <a:solidFill>
                  <a:srgbClr val="002060"/>
                </a:solidFill>
                <a:latin typeface="Garamond" panose="02020404030301010803" pitchFamily="18" charset="0"/>
                <a:ea typeface="+mj-ea"/>
                <a:cs typeface="+mj-cs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Garamond" panose="02020404030301010803" pitchFamily="18" charset="0"/>
                <a:ea typeface="+mj-ea"/>
                <a:cs typeface="+mj-cs"/>
              </a:rPr>
              <a:t>беречь!</a:t>
            </a:r>
            <a:br>
              <a:rPr lang="ru-RU" altLang="ru-RU" sz="3200" b="1" dirty="0">
                <a:solidFill>
                  <a:srgbClr val="002060"/>
                </a:solidFill>
                <a:latin typeface="Garamond" panose="02020404030301010803" pitchFamily="18" charset="0"/>
                <a:ea typeface="+mj-ea"/>
                <a:cs typeface="+mj-cs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Garamond" panose="02020404030301010803" pitchFamily="18" charset="0"/>
                <a:ea typeface="+mj-ea"/>
                <a:cs typeface="+mj-cs"/>
              </a:rPr>
              <a:t>                              И.И. Павлов</a:t>
            </a:r>
            <a:endParaRPr lang="ru-RU" sz="32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DE9F7B-FDEF-4AB4-8FD1-E01B527F7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691" y="3429000"/>
            <a:ext cx="4273666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00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85" y="0"/>
            <a:ext cx="3020872" cy="218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14791"/>
            <a:ext cx="8596668" cy="422657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Здоровый образ жизни помогает нам выполнять наши цели и задачи, успешно реализовывать свои планы, справляться с трудностями, а если придется, то и с колоссальными перегрузками. Крепкое здоровье, поддерживаемое и укрепляемое самим человеком, позволит ему прожить долгую и полную радостей жизнь.</a:t>
            </a:r>
          </a:p>
        </p:txBody>
      </p:sp>
      <p:pic>
        <p:nvPicPr>
          <p:cNvPr id="10244" name="Picture 4" descr="Картинки по запросу цели и задач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19" y="5093237"/>
            <a:ext cx="2106944" cy="189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артинки по запросу цели и задач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" y="115330"/>
            <a:ext cx="1705125" cy="169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67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942" y="2121764"/>
            <a:ext cx="8596668" cy="4830972"/>
          </a:xfrm>
          <a:noFill/>
        </p:spPr>
        <p:txBody>
          <a:bodyPr>
            <a:normAutofit/>
          </a:bodyPr>
          <a:lstStyle/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E84C22"/>
              </a:buClr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-Правильное питание;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E84C22"/>
              </a:buClr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-Занятие физкультурой и спортом;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E84C22"/>
              </a:buClr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-Правильное распределение режима дня;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E84C22"/>
              </a:buClr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-Закаливание;</a:t>
            </a:r>
          </a:p>
          <a:p>
            <a:endParaRPr lang="ru-RU" sz="2800" i="1" dirty="0"/>
          </a:p>
          <a:p>
            <a:pPr marL="0" indent="0">
              <a:buNone/>
            </a:pPr>
            <a:endParaRPr lang="ru-RU" sz="2800" i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3D59E7-6F3E-4289-861D-4C90243E3CE0}"/>
              </a:ext>
            </a:extLst>
          </p:cNvPr>
          <p:cNvSpPr/>
          <p:nvPr/>
        </p:nvSpPr>
        <p:spPr>
          <a:xfrm>
            <a:off x="924552" y="681028"/>
            <a:ext cx="84080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Компоненты здорового образа жизни: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319F00-F37A-469C-88F2-1E4238BD7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55" y="4172505"/>
            <a:ext cx="6723355" cy="268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88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184" y="1350704"/>
            <a:ext cx="8596668" cy="3880773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Существенное ограничение животной белковой пищи (рекомендуется употреблять в основном диетические сорта мяса – птицу, кролика);</a:t>
            </a:r>
          </a:p>
          <a:p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Включение в меню повышенного количества растительных продуктов;</a:t>
            </a:r>
          </a:p>
          <a:p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Исключение из повседневного рациона «быстрых» углеводов – сладостей, сдобы, газировки, фаст-фуда, чипсов и прочей «мусорной» еды;</a:t>
            </a:r>
          </a:p>
          <a:p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Исключение позднего ужина;</a:t>
            </a:r>
          </a:p>
          <a:p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Питание только свежими продуктами;</a:t>
            </a:r>
          </a:p>
          <a:p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Оптимальный питьевой режим;</a:t>
            </a:r>
          </a:p>
          <a:p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Оптимизация количества еды – оно должно соответствовать затратам энергии;</a:t>
            </a:r>
          </a:p>
          <a:p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Исключение алкоголя, ограничение кофе и крепкого чая.</a:t>
            </a:r>
          </a:p>
          <a:p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Пища должна быть исключительно натуральной и содержать все необходимые макро- и микроэлементы, витамины. Желательно, чтобы индивидуальный режим питания был составлен врачом-диетологом.</a:t>
            </a:r>
          </a:p>
          <a:p>
            <a:endParaRPr lang="ru-RU" dirty="0"/>
          </a:p>
        </p:txBody>
      </p:sp>
      <p:pic>
        <p:nvPicPr>
          <p:cNvPr id="2052" name="Picture 4" descr="Картинки по запросу еда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731" y="4927601"/>
            <a:ext cx="2133599" cy="15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ед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645" y="5329526"/>
            <a:ext cx="1777370" cy="130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124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2957" y="627356"/>
            <a:ext cx="12550394" cy="2356022"/>
          </a:xfrm>
        </p:spPr>
        <p:txBody>
          <a:bodyPr>
            <a:norm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Активный образ жизни</a:t>
            </a:r>
            <a:br>
              <a:rPr lang="ru-RU" i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794" y="2292142"/>
            <a:ext cx="8960964" cy="4942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Какой именно разновидностью физической активности заниматься – каждый решает сам.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Это могут быть</a:t>
            </a:r>
            <a:r>
              <a:rPr lang="en-U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:</a:t>
            </a:r>
            <a:endParaRPr lang="ru-RU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Занятия в тренажерном зале;</a:t>
            </a:r>
          </a:p>
          <a:p>
            <a:r>
              <a:rPr lang="ru-RU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Спортивная ходьба или бег;</a:t>
            </a:r>
          </a:p>
          <a:p>
            <a:r>
              <a:rPr lang="ru-RU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Занятия в бассейне;</a:t>
            </a:r>
          </a:p>
          <a:p>
            <a:r>
              <a:rPr lang="ru-RU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Велосипедные прогулки;</a:t>
            </a:r>
          </a:p>
          <a:p>
            <a:r>
              <a:rPr lang="ru-RU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Домашние занятия гимнастикой;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C1B19D-4FFF-4479-A937-DDE88F971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2789484"/>
            <a:ext cx="4572000" cy="27527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578F7B1-AF84-47B9-8C20-D36841770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6" y="128016"/>
            <a:ext cx="4572000" cy="206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080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376" y="816638"/>
            <a:ext cx="8596668" cy="1320800"/>
          </a:xfrm>
        </p:spPr>
        <p:txBody>
          <a:bodyPr/>
          <a:lstStyle/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Отказ от пагубных привычек</a:t>
            </a:r>
            <a:br>
              <a:rPr lang="ru-RU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Курение, спиртные напитки, вредные пищевые пристрастия (солёная пища, чипсы, сладости, газировка) – всё это факторы, разрушающие здоровье. Здоровая и осознанная жизнь предполагает категорический отказ от вышеперечисленных «удовольствий» в пользу более здоровых вариантов. </a:t>
            </a:r>
          </a:p>
        </p:txBody>
      </p:sp>
      <p:pic>
        <p:nvPicPr>
          <p:cNvPr id="7170" name="Picture 2" descr="Картинки по запросу курение запрещено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4" y="3844240"/>
            <a:ext cx="2381680" cy="238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42" y="3791419"/>
            <a:ext cx="2385431" cy="238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и по запросу наркотики запрещены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721" y="3791419"/>
            <a:ext cx="2487323" cy="248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527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018" y="1908699"/>
            <a:ext cx="8596668" cy="2490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i="1" dirty="0">
                <a:solidFill>
                  <a:srgbClr val="002060"/>
                </a:solidFill>
              </a:rPr>
              <a:t>    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СПАСИБО ЗА ВНИМАНИЕ ! </a:t>
            </a:r>
            <a:b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            БУДЬТЕ ЗДОРОВЫ!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A6A70C-D2A0-4B85-8FF0-B7AF64299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017" y="3968318"/>
            <a:ext cx="7705818" cy="23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0271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</TotalTime>
  <Words>359</Words>
  <Application>Microsoft Office PowerPoint</Application>
  <PresentationFormat>Широкоэкранный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Garamond</vt:lpstr>
      <vt:lpstr>Trebuchet MS</vt:lpstr>
      <vt:lpstr>Wingdings 3</vt:lpstr>
      <vt:lpstr>Аспект</vt:lpstr>
      <vt:lpstr>Презентация PowerPoint</vt:lpstr>
      <vt:lpstr>Здоровый образ жизни</vt:lpstr>
      <vt:lpstr>Презентация PowerPoint</vt:lpstr>
      <vt:lpstr>Презентация PowerPoint</vt:lpstr>
      <vt:lpstr>Питание</vt:lpstr>
      <vt:lpstr>                           Активный образ жизни </vt:lpstr>
      <vt:lpstr>Отказ от пагубных привычек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Ковальчук С.В.</dc:creator>
  <cp:lastModifiedBy>Пользователь</cp:lastModifiedBy>
  <cp:revision>31</cp:revision>
  <dcterms:created xsi:type="dcterms:W3CDTF">2017-04-05T07:05:32Z</dcterms:created>
  <dcterms:modified xsi:type="dcterms:W3CDTF">2025-01-23T11:21:27Z</dcterms:modified>
</cp:coreProperties>
</file>